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72" r:id="rId1"/>
  </p:sldMasterIdLst>
  <p:notesMasterIdLst>
    <p:notesMasterId r:id="rId3"/>
  </p:notesMasterIdLst>
  <p:sldIdLst>
    <p:sldId id="256" r:id="rId2"/>
  </p:sldIdLst>
  <p:sldSz cx="12192000" cy="6858000"/>
  <p:notesSz cx="6858000" cy="9144000"/>
  <p:defaultTextStyle>
    <a:defPPr>
      <a:defRPr lang="si-LK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  <p:ext uri="{2D200454-40CA-4A62-9FC3-DE9A4176ACB9}">
      <p15:notes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014" autoAdjust="0"/>
    <p:restoredTop sz="89273" autoAdjust="0"/>
  </p:normalViewPr>
  <p:slideViewPr>
    <p:cSldViewPr snapToGrid="0">
      <p:cViewPr varScale="1">
        <p:scale>
          <a:sx n="100" d="100"/>
          <a:sy n="100" d="100"/>
        </p:scale>
        <p:origin x="378" y="9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notesViewPr>
    <p:cSldViewPr snapToGrid="0">
      <p:cViewPr varScale="1">
        <p:scale>
          <a:sx n="85" d="100"/>
          <a:sy n="85" d="100"/>
        </p:scale>
        <p:origin x="3168" y="108"/>
      </p:cViewPr>
      <p:guideLst/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ශීර්ෂ තැන් දරන්නා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si-LK"/>
          </a:p>
        </p:txBody>
      </p:sp>
      <p:sp>
        <p:nvSpPr>
          <p:cNvPr id="3" name="දින ස්ථාන දරන්නා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3632E96E-41F7-40C5-8419-297958CC00FA}" type="datetimeFigureOut">
              <a:rPr lang="si-LK" smtClean="0"/>
              <a:t>10/30/2013</a:t>
            </a:fld>
            <a:endParaRPr lang="si-LK"/>
          </a:p>
        </p:txBody>
      </p:sp>
      <p:sp>
        <p:nvSpPr>
          <p:cNvPr id="4" name="ස්ලයිඩ අංක තැන් දරන්නා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si-LK"/>
          </a:p>
        </p:txBody>
      </p:sp>
      <p:sp>
        <p:nvSpPr>
          <p:cNvPr id="5" name="සටහන් ස්ථාන දරන්නා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si-LK" smtClean="0"/>
              <a:t>ප්‍රධාන පෙළ මෝස්තර සංස්කරණය කිරීමට ක්ලික් කරන්න</a:t>
            </a:r>
          </a:p>
          <a:p>
            <a:pPr lvl="1"/>
            <a:r>
              <a:rPr lang="si-LK" smtClean="0"/>
              <a:t>දෙවන මට්ටම</a:t>
            </a:r>
          </a:p>
          <a:p>
            <a:pPr lvl="2"/>
            <a:r>
              <a:rPr lang="si-LK" smtClean="0"/>
              <a:t>තුන්වන මට්ටම</a:t>
            </a:r>
          </a:p>
          <a:p>
            <a:pPr lvl="3"/>
            <a:r>
              <a:rPr lang="si-LK" smtClean="0"/>
              <a:t>හතරවන මට්ටම</a:t>
            </a:r>
          </a:p>
          <a:p>
            <a:pPr lvl="4"/>
            <a:r>
              <a:rPr lang="si-LK" smtClean="0"/>
              <a:t>පස්වන මට්ටම</a:t>
            </a:r>
            <a:endParaRPr lang="si-LK"/>
          </a:p>
        </p:txBody>
      </p:sp>
      <p:sp>
        <p:nvSpPr>
          <p:cNvPr id="6" name="පාදක තැන් දරන්නා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si-LK"/>
          </a:p>
        </p:txBody>
      </p:sp>
      <p:sp>
        <p:nvSpPr>
          <p:cNvPr id="7" name="ස්ලයිඩ අංක තැන් දරන්නා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2E6999B8-B6B4-4561-A3CD-BBCDAB9FC9D9}" type="slidenum">
              <a:rPr lang="si-LK" smtClean="0"/>
              <a:t>‹#›</a:t>
            </a:fld>
            <a:endParaRPr lang="si-LK"/>
          </a:p>
        </p:txBody>
      </p:sp>
    </p:spTree>
    <p:extLst>
      <p:ext uri="{BB962C8B-B14F-4D97-AF65-F5344CB8AC3E}">
        <p14:creationId xmlns:p14="http://schemas.microsoft.com/office/powerpoint/2010/main" val="2743286597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විනිවිදක රූපය ස්ථාන දරන්නා 1"/>
          <p:cNvSpPr>
            <a:spLocks noGrp="1" noRot="1" noChangeAspect="1"/>
          </p:cNvSpPr>
          <p:nvPr>
            <p:ph type="sldImg"/>
          </p:nvPr>
        </p:nvSpPr>
        <p:spPr>
          <a:xfrm>
            <a:off x="685800" y="1143000"/>
            <a:ext cx="5486400" cy="3086100"/>
          </a:xfrm>
        </p:spPr>
      </p:sp>
      <p:sp>
        <p:nvSpPr>
          <p:cNvPr id="3" name="සටහන් ස්ථාන දරන්නා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si-LK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4" name="ස්ලයිඩ අංක තැන් දරන්නා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2E6999B8-B6B4-4561-A3CD-BBCDAB9FC9D9}" type="slidenum">
              <a:rPr lang="si-LK" smtClean="0"/>
              <a:t>1</a:t>
            </a:fld>
            <a:endParaRPr lang="si-LK"/>
          </a:p>
        </p:txBody>
      </p:sp>
    </p:spTree>
    <p:extLst>
      <p:ext uri="{BB962C8B-B14F-4D97-AF65-F5344CB8AC3E}">
        <p14:creationId xmlns:p14="http://schemas.microsoft.com/office/powerpoint/2010/main" val="867644256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මාතෘකා ස්ලයිඩ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මාතෘකාව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si-LK" smtClean="0"/>
              <a:t>ප්‍රධාන මාතෘකා විලාසය සංස්කරණය කිරීමට ක්ලික් කරන්න</a:t>
            </a:r>
            <a:endParaRPr lang="si-LK" dirty="0"/>
          </a:p>
        </p:txBody>
      </p:sp>
      <p:sp>
        <p:nvSpPr>
          <p:cNvPr id="3" name="උපසිරැසි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si-LK" smtClean="0"/>
              <a:t>ප්‍රධාන උපසිරැසි විලාසය සංස්කරණය කිරීමට ක්ලික් කරන්න</a:t>
            </a:r>
            <a:endParaRPr lang="si-LK" dirty="0"/>
          </a:p>
        </p:txBody>
      </p:sp>
      <p:sp>
        <p:nvSpPr>
          <p:cNvPr id="4" name="දින ස්ථාන දරන්නා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si-LK" smtClean="0"/>
              <a:t>30.10.2013</a:t>
            </a:fld>
            <a:endParaRPr lang="si-LK"/>
          </a:p>
        </p:txBody>
      </p:sp>
      <p:sp>
        <p:nvSpPr>
          <p:cNvPr id="5" name="පාදක තැන් දරන්නා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si-LK"/>
          </a:p>
        </p:txBody>
      </p:sp>
      <p:sp>
        <p:nvSpPr>
          <p:cNvPr id="6" name="ස්ලයිඩ අංක තැන් දරන්නා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si-LK" smtClean="0"/>
              <a:t>‹#›</a:t>
            </a:fld>
            <a:endParaRPr lang="si-LK"/>
          </a:p>
        </p:txBody>
      </p:sp>
    </p:spTree>
    <p:extLst>
      <p:ext uri="{BB962C8B-B14F-4D97-AF65-F5344CB8AC3E}">
        <p14:creationId xmlns:p14="http://schemas.microsoft.com/office/powerpoint/2010/main" val="252051854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මාතෘකාව සහ පෙළ සිරස්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මාතෘකාව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si-LK" smtClean="0"/>
              <a:t>්‍රධාන මාතෘකා විලාසය සංස්කරණය කිරීමට ක්ලික් කරන්න</a:t>
            </a:r>
            <a:endParaRPr lang="si-LK" dirty="0"/>
          </a:p>
        </p:txBody>
      </p:sp>
      <p:sp>
        <p:nvSpPr>
          <p:cNvPr id="3" name="සිරස් පෙළ ස්ථාන රඳවනය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si-LK" smtClean="0"/>
              <a:t>ප්‍රධාන පෙළ මෝස්තර සංස්කරණය කිරීමට ක්ලික් කරන්න</a:t>
            </a:r>
          </a:p>
          <a:p>
            <a:pPr lvl="1"/>
            <a:r>
              <a:rPr lang="si-LK" smtClean="0"/>
              <a:t>දෙවන මට්ටම</a:t>
            </a:r>
          </a:p>
          <a:p>
            <a:pPr lvl="2"/>
            <a:r>
              <a:rPr lang="si-LK" smtClean="0"/>
              <a:t>තුන්වන මට්ටම</a:t>
            </a:r>
          </a:p>
          <a:p>
            <a:pPr lvl="3"/>
            <a:r>
              <a:rPr lang="si-LK" smtClean="0"/>
              <a:t>හතරවන මට්ටම</a:t>
            </a:r>
          </a:p>
          <a:p>
            <a:pPr lvl="4"/>
            <a:r>
              <a:rPr lang="si-LK" smtClean="0"/>
              <a:t>පස්වන මට්ටම</a:t>
            </a:r>
            <a:endParaRPr lang="si-LK" dirty="0"/>
          </a:p>
        </p:txBody>
      </p:sp>
      <p:sp>
        <p:nvSpPr>
          <p:cNvPr id="4" name="දින ස්ථාන දරන්නා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si-LK" smtClean="0"/>
              <a:t>30.10.2013</a:t>
            </a:fld>
            <a:endParaRPr lang="si-LK"/>
          </a:p>
        </p:txBody>
      </p:sp>
      <p:sp>
        <p:nvSpPr>
          <p:cNvPr id="5" name="පාදක තැන් දරන්නා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si-LK"/>
          </a:p>
        </p:txBody>
      </p:sp>
      <p:sp>
        <p:nvSpPr>
          <p:cNvPr id="6" name="ස්ලයිඩ අංක තැන් දරන්නා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si-LK" smtClean="0"/>
              <a:t>‹#›</a:t>
            </a:fld>
            <a:endParaRPr lang="si-LK"/>
          </a:p>
        </p:txBody>
      </p:sp>
    </p:spTree>
    <p:extLst>
      <p:ext uri="{BB962C8B-B14F-4D97-AF65-F5344CB8AC3E}">
        <p14:creationId xmlns:p14="http://schemas.microsoft.com/office/powerpoint/2010/main" val="237730465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සිරස් මාතෘකාව සහ පෙළ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සිරස් මාතෘකාව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si-LK" smtClean="0"/>
              <a:t>ප්‍රධාන මාතෘකා විලාසය සංස්කරණය කිරීමට ක්ලික් කරන්න</a:t>
            </a:r>
            <a:endParaRPr lang="si-LK" dirty="0"/>
          </a:p>
        </p:txBody>
      </p:sp>
      <p:sp>
        <p:nvSpPr>
          <p:cNvPr id="3" name="සිරස් පෙළ ස්ථාන රඳවනය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si-LK" smtClean="0"/>
              <a:t>ප්‍රධාන පෙළ මෝස්තර සංස්කරණය කිරීමට ක්ලික් කරන්න</a:t>
            </a:r>
          </a:p>
          <a:p>
            <a:pPr lvl="1"/>
            <a:r>
              <a:rPr lang="si-LK" smtClean="0"/>
              <a:t>දෙවන මට්ටම</a:t>
            </a:r>
          </a:p>
          <a:p>
            <a:pPr lvl="2"/>
            <a:r>
              <a:rPr lang="si-LK" smtClean="0"/>
              <a:t>තුන්වන මට්ටම</a:t>
            </a:r>
          </a:p>
          <a:p>
            <a:pPr lvl="3"/>
            <a:r>
              <a:rPr lang="si-LK" smtClean="0"/>
              <a:t>හතරවන මට්ටම</a:t>
            </a:r>
          </a:p>
          <a:p>
            <a:pPr lvl="4"/>
            <a:r>
              <a:rPr lang="si-LK" smtClean="0"/>
              <a:t>පස්වන මට්ටම</a:t>
            </a:r>
            <a:endParaRPr lang="si-LK" dirty="0"/>
          </a:p>
        </p:txBody>
      </p:sp>
      <p:sp>
        <p:nvSpPr>
          <p:cNvPr id="4" name="දින ස්ථාන දරන්නා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si-LK" smtClean="0"/>
              <a:t>30.10.2013</a:t>
            </a:fld>
            <a:endParaRPr lang="si-LK"/>
          </a:p>
        </p:txBody>
      </p:sp>
      <p:sp>
        <p:nvSpPr>
          <p:cNvPr id="5" name="පාදක තැන් දරන්නා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si-LK"/>
          </a:p>
        </p:txBody>
      </p:sp>
      <p:sp>
        <p:nvSpPr>
          <p:cNvPr id="6" name="ස්ලයිඩ අංක තැන් දරන්නා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si-LK" smtClean="0"/>
              <a:t>‹#›</a:t>
            </a:fld>
            <a:endParaRPr lang="si-LK"/>
          </a:p>
        </p:txBody>
      </p:sp>
    </p:spTree>
    <p:extLst>
      <p:ext uri="{BB962C8B-B14F-4D97-AF65-F5344CB8AC3E}">
        <p14:creationId xmlns:p14="http://schemas.microsoft.com/office/powerpoint/2010/main" val="416180127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මාතෘකා ස්ලයිඩ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මාතෘකාව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si-LK" smtClean="0"/>
              <a:t>ප්‍රධාන මාතෘකා විලාසය සංස්කරණය කිරීමට ක්ලික් කරන්න</a:t>
            </a:r>
            <a:endParaRPr lang="si-LK" dirty="0"/>
          </a:p>
        </p:txBody>
      </p:sp>
      <p:sp>
        <p:nvSpPr>
          <p:cNvPr id="3" name="අන්තර්ගත ස්ථාන දරන්නා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si-LK" smtClean="0"/>
              <a:t>ප්‍රධාන පෙළ මෝස්තර සංස්කරණය කිරීමට ක්ලික් කරන්න</a:t>
            </a:r>
          </a:p>
          <a:p>
            <a:pPr lvl="1"/>
            <a:r>
              <a:rPr lang="si-LK" smtClean="0"/>
              <a:t>දෙවන මට්ටම</a:t>
            </a:r>
          </a:p>
          <a:p>
            <a:pPr lvl="2"/>
            <a:r>
              <a:rPr lang="si-LK" smtClean="0"/>
              <a:t>තුන්වන මට්ටම</a:t>
            </a:r>
          </a:p>
          <a:p>
            <a:pPr lvl="3"/>
            <a:r>
              <a:rPr lang="si-LK" smtClean="0"/>
              <a:t>හතරවන මට්ටම</a:t>
            </a:r>
          </a:p>
          <a:p>
            <a:pPr lvl="4"/>
            <a:r>
              <a:rPr lang="si-LK" smtClean="0"/>
              <a:t>පස්වන මට්ටම</a:t>
            </a:r>
            <a:endParaRPr lang="si-LK" dirty="0"/>
          </a:p>
        </p:txBody>
      </p:sp>
      <p:sp>
        <p:nvSpPr>
          <p:cNvPr id="4" name="දින ස්ථාන දරන්නා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si-LK" smtClean="0"/>
              <a:t>30.10.2013</a:t>
            </a:fld>
            <a:endParaRPr lang="si-LK"/>
          </a:p>
        </p:txBody>
      </p:sp>
      <p:sp>
        <p:nvSpPr>
          <p:cNvPr id="5" name="පාදක තැන් දරන්නා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si-LK"/>
          </a:p>
        </p:txBody>
      </p:sp>
      <p:sp>
        <p:nvSpPr>
          <p:cNvPr id="6" name="ස්ලයිඩ අංක තැන් දරන්නා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si-LK" smtClean="0"/>
              <a:t>‹#›</a:t>
            </a:fld>
            <a:endParaRPr lang="si-LK"/>
          </a:p>
        </p:txBody>
      </p:sp>
    </p:spTree>
    <p:extLst>
      <p:ext uri="{BB962C8B-B14F-4D97-AF65-F5344CB8AC3E}">
        <p14:creationId xmlns:p14="http://schemas.microsoft.com/office/powerpoint/2010/main" val="296061992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අංශ ශීර්ෂක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මාතෘකාව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si-LK" smtClean="0"/>
              <a:t>ප්‍රධාන මාතෘකා විලාසය සංස්කරණය කිරීමට ක්ලික් කරන්න</a:t>
            </a:r>
            <a:endParaRPr lang="si-LK" dirty="0"/>
          </a:p>
        </p:txBody>
      </p:sp>
      <p:sp>
        <p:nvSpPr>
          <p:cNvPr id="3" name="පෙළ තැන් දරන්නා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si-LK" smtClean="0"/>
              <a:t>ප්‍රධාන පෙළ මෝස්තර සංස්කරණය කිරීමට ක්ලික් කරන්න</a:t>
            </a:r>
          </a:p>
        </p:txBody>
      </p:sp>
      <p:sp>
        <p:nvSpPr>
          <p:cNvPr id="4" name="දින ස්ථාන දරන්නා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si-LK" smtClean="0"/>
              <a:t>30.10.2013</a:t>
            </a:fld>
            <a:endParaRPr lang="si-LK"/>
          </a:p>
        </p:txBody>
      </p:sp>
      <p:sp>
        <p:nvSpPr>
          <p:cNvPr id="5" name="පාදක තැන් දරන්නා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si-LK"/>
          </a:p>
        </p:txBody>
      </p:sp>
      <p:sp>
        <p:nvSpPr>
          <p:cNvPr id="6" name="ස්ලයිඩ අංක තැන් දරන්නා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si-LK" smtClean="0"/>
              <a:t>‹#›</a:t>
            </a:fld>
            <a:endParaRPr lang="si-LK"/>
          </a:p>
        </p:txBody>
      </p:sp>
    </p:spTree>
    <p:extLst>
      <p:ext uri="{BB962C8B-B14F-4D97-AF65-F5344CB8AC3E}">
        <p14:creationId xmlns:p14="http://schemas.microsoft.com/office/powerpoint/2010/main" val="207212589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අන්තර්ගතය දෙකක්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si-LK" smtClean="0"/>
              <a:t>ප්‍රධාන මාතෘකා විලාසය සංස්කරණය කිරීමට ක්ලික් කරන්න</a:t>
            </a:r>
            <a:endParaRPr lang="si-LK" dirty="0"/>
          </a:p>
        </p:txBody>
      </p:sp>
      <p:sp>
        <p:nvSpPr>
          <p:cNvPr id="3" name="අන්තර්ගත ස්ථාන දරන්නා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si-LK" smtClean="0"/>
              <a:t>ප්‍රධාන පෙළ මෝස්තර සංස්කරණය කිරීමට ක්ලික් කරන්න</a:t>
            </a:r>
          </a:p>
          <a:p>
            <a:pPr lvl="1"/>
            <a:r>
              <a:rPr lang="si-LK" smtClean="0"/>
              <a:t>දෙවන මට්ටම</a:t>
            </a:r>
          </a:p>
          <a:p>
            <a:pPr lvl="2"/>
            <a:r>
              <a:rPr lang="si-LK" smtClean="0"/>
              <a:t>තුන්වන මට්ටම</a:t>
            </a:r>
          </a:p>
          <a:p>
            <a:pPr lvl="3"/>
            <a:r>
              <a:rPr lang="si-LK" smtClean="0"/>
              <a:t>හතරවන මට්ටම</a:t>
            </a:r>
          </a:p>
          <a:p>
            <a:pPr lvl="4"/>
            <a:r>
              <a:rPr lang="si-LK" smtClean="0"/>
              <a:t>පස්වන මට්ටම</a:t>
            </a:r>
            <a:endParaRPr lang="si-LK" dirty="0"/>
          </a:p>
        </p:txBody>
      </p:sp>
      <p:sp>
        <p:nvSpPr>
          <p:cNvPr id="4" name="අන්තර්ගත ස්ථාන දරන්නා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si-LK" smtClean="0"/>
              <a:t>අන්තර්ගත ස්ථාන දරන්නා 2</a:t>
            </a:r>
          </a:p>
          <a:p>
            <a:pPr lvl="1"/>
            <a:r>
              <a:rPr lang="si-LK" smtClean="0"/>
              <a:t>දෙවන මට්ටම</a:t>
            </a:r>
          </a:p>
          <a:p>
            <a:pPr lvl="2"/>
            <a:r>
              <a:rPr lang="si-LK" smtClean="0"/>
              <a:t>තුන්වන මට්ටම</a:t>
            </a:r>
          </a:p>
          <a:p>
            <a:pPr lvl="3"/>
            <a:r>
              <a:rPr lang="si-LK" smtClean="0"/>
              <a:t>හතරවන මට්ටම</a:t>
            </a:r>
          </a:p>
          <a:p>
            <a:pPr lvl="4"/>
            <a:r>
              <a:rPr lang="si-LK" smtClean="0"/>
              <a:t>පස්වන මට්ටම</a:t>
            </a:r>
            <a:endParaRPr lang="si-LK" dirty="0"/>
          </a:p>
        </p:txBody>
      </p:sp>
      <p:sp>
        <p:nvSpPr>
          <p:cNvPr id="5" name="දින ස්ථාන දරන්නා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si-LK" smtClean="0"/>
              <a:t>30.10.2013</a:t>
            </a:fld>
            <a:endParaRPr lang="si-LK"/>
          </a:p>
        </p:txBody>
      </p:sp>
      <p:sp>
        <p:nvSpPr>
          <p:cNvPr id="6" name="පාදක තැන් දරන්නා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si-LK"/>
          </a:p>
        </p:txBody>
      </p:sp>
      <p:sp>
        <p:nvSpPr>
          <p:cNvPr id="7" name="ස්ලයිඩ අංක තැන් දරන්නා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si-LK" smtClean="0"/>
              <a:t>‹#›</a:t>
            </a:fld>
            <a:endParaRPr lang="si-LK"/>
          </a:p>
        </p:txBody>
      </p:sp>
    </p:spTree>
    <p:extLst>
      <p:ext uri="{BB962C8B-B14F-4D97-AF65-F5344CB8AC3E}">
        <p14:creationId xmlns:p14="http://schemas.microsoft.com/office/powerpoint/2010/main" val="424340339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සංසන්දන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මාතෘකාව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si-LK" smtClean="0"/>
              <a:t>ප්‍රධාන මාතෘකා විලාසය සංස්කරණය කිරීමට ක්ලික් කරන්න</a:t>
            </a:r>
            <a:endParaRPr lang="si-LK" dirty="0"/>
          </a:p>
        </p:txBody>
      </p:sp>
      <p:sp>
        <p:nvSpPr>
          <p:cNvPr id="3" name="පෙළ තැන් දරන්නා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si-LK" smtClean="0"/>
              <a:t>ප්‍රධාන පෙළ මෝස්තර සංස්කරණය කිරීමට ක්ලික් කරන්න</a:t>
            </a:r>
          </a:p>
        </p:txBody>
      </p:sp>
      <p:sp>
        <p:nvSpPr>
          <p:cNvPr id="4" name="අන්තර්ගත ස්ථාන දරන්නා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si-LK" smtClean="0"/>
              <a:t>ප්‍රධාන පෙළ මෝස්තර සංස්කරණය කිරීමට ක්ලික් කරන්න</a:t>
            </a:r>
          </a:p>
          <a:p>
            <a:pPr lvl="1"/>
            <a:r>
              <a:rPr lang="si-LK" smtClean="0"/>
              <a:t>දෙවන මට්ටම</a:t>
            </a:r>
          </a:p>
          <a:p>
            <a:pPr lvl="2"/>
            <a:r>
              <a:rPr lang="si-LK" smtClean="0"/>
              <a:t>තුන්වන මට්ටම</a:t>
            </a:r>
          </a:p>
          <a:p>
            <a:pPr lvl="3"/>
            <a:r>
              <a:rPr lang="si-LK" smtClean="0"/>
              <a:t>හතරවන මට්ටම</a:t>
            </a:r>
          </a:p>
          <a:p>
            <a:pPr lvl="4"/>
            <a:r>
              <a:rPr lang="si-LK" smtClean="0"/>
              <a:t>පස්වන මට්ටම</a:t>
            </a:r>
            <a:endParaRPr lang="si-LK" dirty="0"/>
          </a:p>
        </p:txBody>
      </p:sp>
      <p:sp>
        <p:nvSpPr>
          <p:cNvPr id="5" name="පෙළ තැන් දරන්නා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si-LK" smtClean="0"/>
              <a:t>ප්‍රධාන පෙළ මෝස්තර සංස්කරණය කිරීමට ක්ලික් කරන්න</a:t>
            </a:r>
          </a:p>
        </p:txBody>
      </p:sp>
      <p:sp>
        <p:nvSpPr>
          <p:cNvPr id="6" name="අන්තර්ගත ස්ථාන දරන්නා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si-LK" smtClean="0"/>
              <a:t>ප්‍රධාන පෙළ මෝස්තර සංස්කරණය කිරීමට ක්ලික් කරන්න</a:t>
            </a:r>
          </a:p>
          <a:p>
            <a:pPr lvl="1"/>
            <a:r>
              <a:rPr lang="si-LK" smtClean="0"/>
              <a:t>දෙවන මට්ටම</a:t>
            </a:r>
          </a:p>
          <a:p>
            <a:pPr lvl="2"/>
            <a:r>
              <a:rPr lang="si-LK" smtClean="0"/>
              <a:t>තුන්වන මට්ටම</a:t>
            </a:r>
          </a:p>
          <a:p>
            <a:pPr lvl="3"/>
            <a:r>
              <a:rPr lang="si-LK" smtClean="0"/>
              <a:t>හතරවන මට්ටම</a:t>
            </a:r>
          </a:p>
          <a:p>
            <a:pPr lvl="4"/>
            <a:r>
              <a:rPr lang="si-LK" smtClean="0"/>
              <a:t>පස්වන මට්ටම</a:t>
            </a:r>
            <a:endParaRPr lang="si-LK" dirty="0"/>
          </a:p>
        </p:txBody>
      </p:sp>
      <p:sp>
        <p:nvSpPr>
          <p:cNvPr id="7" name="දින ස්ථාන දරන්නා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si-LK" smtClean="0"/>
              <a:t>30.10.2013</a:t>
            </a:fld>
            <a:endParaRPr lang="si-LK"/>
          </a:p>
        </p:txBody>
      </p:sp>
      <p:sp>
        <p:nvSpPr>
          <p:cNvPr id="8" name="පාදක තැන් දරන්නා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si-LK"/>
          </a:p>
        </p:txBody>
      </p:sp>
      <p:sp>
        <p:nvSpPr>
          <p:cNvPr id="9" name="ස්ලයිඩ අංක තැන් දරන්නා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si-LK" smtClean="0"/>
              <a:t>‹#›</a:t>
            </a:fld>
            <a:endParaRPr lang="si-LK"/>
          </a:p>
        </p:txBody>
      </p:sp>
    </p:spTree>
    <p:extLst>
      <p:ext uri="{BB962C8B-B14F-4D97-AF65-F5344CB8AC3E}">
        <p14:creationId xmlns:p14="http://schemas.microsoft.com/office/powerpoint/2010/main" val="395375955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මාතෘකාව පමණි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මාතෘකාව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si-LK" smtClean="0"/>
              <a:t>ප්‍රධාන පෙළ මෝස්තර සංස්කරණය කිරීමට ක්ලික් කරන්න</a:t>
            </a:r>
            <a:endParaRPr lang="si-LK" dirty="0"/>
          </a:p>
        </p:txBody>
      </p:sp>
      <p:sp>
        <p:nvSpPr>
          <p:cNvPr id="3" name="දින ස්ථාන දරන්නා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si-LK" smtClean="0"/>
              <a:t>30.10.2013</a:t>
            </a:fld>
            <a:endParaRPr lang="si-LK"/>
          </a:p>
        </p:txBody>
      </p:sp>
      <p:sp>
        <p:nvSpPr>
          <p:cNvPr id="4" name="පාදක තැන් දරන්නා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si-LK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si-LK" smtClean="0"/>
              <a:t>‹#›</a:t>
            </a:fld>
            <a:endParaRPr lang="si-LK"/>
          </a:p>
        </p:txBody>
      </p:sp>
    </p:spTree>
    <p:extLst>
      <p:ext uri="{BB962C8B-B14F-4D97-AF65-F5344CB8AC3E}">
        <p14:creationId xmlns:p14="http://schemas.microsoft.com/office/powerpoint/2010/main" val="381528497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හිස්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දින ස්ථාන දරන්නා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si-LK" smtClean="0"/>
              <a:t>30.10.2013</a:t>
            </a:fld>
            <a:endParaRPr lang="si-LK"/>
          </a:p>
        </p:txBody>
      </p:sp>
      <p:sp>
        <p:nvSpPr>
          <p:cNvPr id="3" name="පාදක තැන් දරන්නා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si-LK"/>
          </a:p>
        </p:txBody>
      </p:sp>
      <p:sp>
        <p:nvSpPr>
          <p:cNvPr id="4" name="ස්ලයිඩ අංක තැන් දරන්නා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si-LK" smtClean="0"/>
              <a:t>‹#›</a:t>
            </a:fld>
            <a:endParaRPr lang="si-LK"/>
          </a:p>
        </p:txBody>
      </p:sp>
    </p:spTree>
    <p:extLst>
      <p:ext uri="{BB962C8B-B14F-4D97-AF65-F5344CB8AC3E}">
        <p14:creationId xmlns:p14="http://schemas.microsoft.com/office/powerpoint/2010/main" val="303559911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ශීර්ෂ පාඨය සහිත අන්තර්ගත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මාතෘකාව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si-LK" smtClean="0"/>
              <a:t>විලාසය සංස්කරණය කිරීමට ක්ලික් කරන්න</a:t>
            </a:r>
            <a:endParaRPr lang="si-LK" dirty="0"/>
          </a:p>
        </p:txBody>
      </p:sp>
      <p:sp>
        <p:nvSpPr>
          <p:cNvPr id="3" name="අන්තර්ගත ස්ථාන දරන්නා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si-LK" smtClean="0"/>
              <a:t>ප්‍රධාන පෙළ මෝස්තර සංස්කරණය කිරීමට ක්ලික් කරන්න</a:t>
            </a:r>
          </a:p>
          <a:p>
            <a:pPr lvl="1"/>
            <a:r>
              <a:rPr lang="si-LK" smtClean="0"/>
              <a:t>දෙවන මට්ටම</a:t>
            </a:r>
          </a:p>
          <a:p>
            <a:pPr lvl="2"/>
            <a:r>
              <a:rPr lang="si-LK" smtClean="0"/>
              <a:t>තුන්වන මට්ටම</a:t>
            </a:r>
          </a:p>
          <a:p>
            <a:pPr lvl="3"/>
            <a:r>
              <a:rPr lang="si-LK" smtClean="0"/>
              <a:t>හතරවන මට්ටම</a:t>
            </a:r>
          </a:p>
          <a:p>
            <a:pPr lvl="4"/>
            <a:r>
              <a:rPr lang="si-LK" smtClean="0"/>
              <a:t>පස්වන මට්ටම</a:t>
            </a:r>
            <a:endParaRPr lang="si-LK" dirty="0"/>
          </a:p>
        </p:txBody>
      </p:sp>
      <p:sp>
        <p:nvSpPr>
          <p:cNvPr id="4" name="පෙළ තැන් දරන්නා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si-LK" smtClean="0"/>
              <a:t>ප්‍රධාන පෙළ මෝස්තර සංස්කරණය කිරීමට ක්ලික් කරන්න</a:t>
            </a:r>
          </a:p>
        </p:txBody>
      </p:sp>
      <p:sp>
        <p:nvSpPr>
          <p:cNvPr id="5" name="දින ස්ථාන දරන්නා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si-LK" smtClean="0"/>
              <a:t>30.10.2013</a:t>
            </a:fld>
            <a:endParaRPr lang="si-LK"/>
          </a:p>
        </p:txBody>
      </p:sp>
      <p:sp>
        <p:nvSpPr>
          <p:cNvPr id="6" name="පාදක තැන් දරන්නා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si-LK"/>
          </a:p>
        </p:txBody>
      </p:sp>
      <p:sp>
        <p:nvSpPr>
          <p:cNvPr id="7" name="ස්ලයිඩ අංක තැන් දරන්නා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si-LK" smtClean="0"/>
              <a:t>‹#›</a:t>
            </a:fld>
            <a:endParaRPr lang="si-LK"/>
          </a:p>
        </p:txBody>
      </p:sp>
    </p:spTree>
    <p:extLst>
      <p:ext uri="{BB962C8B-B14F-4D97-AF65-F5344CB8AC3E}">
        <p14:creationId xmlns:p14="http://schemas.microsoft.com/office/powerpoint/2010/main" val="171496073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ශීර්ෂ පාඨය සහිත පින්තූර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මාතෘකාව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si-LK" smtClean="0"/>
              <a:t>ප්‍රධාන මාතෘකා විලාසය සංස්කරණය කිරීමට ක්ලික් කරන්න</a:t>
            </a:r>
            <a:endParaRPr lang="si-LK" dirty="0"/>
          </a:p>
        </p:txBody>
      </p:sp>
      <p:sp>
        <p:nvSpPr>
          <p:cNvPr id="3" name="පින්තූර ස්ථාන දරන්නා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si-LK" smtClean="0"/>
              <a:t>පින්තූරය එක් කිරීමට අයිකනය ක්ලික් කරන්න</a:t>
            </a:r>
            <a:endParaRPr lang="si-LK" dirty="0"/>
          </a:p>
        </p:txBody>
      </p:sp>
      <p:sp>
        <p:nvSpPr>
          <p:cNvPr id="4" name="පෙළ තැන් දරන්නා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si-LK" smtClean="0"/>
              <a:t>ප්‍රධාන පෙළ මෝස්තර සංස්කරණය කිරීමට ක්ලික් කරන්න</a:t>
            </a:r>
          </a:p>
        </p:txBody>
      </p:sp>
      <p:sp>
        <p:nvSpPr>
          <p:cNvPr id="5" name="දින ස්ථාන දරන්නා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si-LK" smtClean="0"/>
              <a:t>30.10.2013</a:t>
            </a:fld>
            <a:endParaRPr lang="si-LK"/>
          </a:p>
        </p:txBody>
      </p:sp>
      <p:sp>
        <p:nvSpPr>
          <p:cNvPr id="6" name="පාදක තැන් දරන්නා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si-LK"/>
          </a:p>
        </p:txBody>
      </p:sp>
      <p:sp>
        <p:nvSpPr>
          <p:cNvPr id="7" name="ස්ලයිඩ අංක තැන් දරන්නා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si-LK" smtClean="0"/>
              <a:t>‹#›</a:t>
            </a:fld>
            <a:endParaRPr lang="si-LK"/>
          </a:p>
        </p:txBody>
      </p:sp>
    </p:spTree>
    <p:extLst>
      <p:ext uri="{BB962C8B-B14F-4D97-AF65-F5344CB8AC3E}">
        <p14:creationId xmlns:p14="http://schemas.microsoft.com/office/powerpoint/2010/main" val="325554077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මාතෘකා තැන් දරන්නා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si-LK" smtClean="0"/>
              <a:t>ප්‍රධාන මාතෘකා විලාසය සංස්කරණය කිරීමට ක්ලික් කරන්න</a:t>
            </a:r>
            <a:endParaRPr lang="si-LK" dirty="0"/>
          </a:p>
        </p:txBody>
      </p:sp>
      <p:sp>
        <p:nvSpPr>
          <p:cNvPr id="3" name="පෙළ තැන් දරන්නා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si-LK" smtClean="0"/>
              <a:t>ප්‍රධාන පෙළ මෝස්තර සංස්කරණය කිරීමට ක්ලික් කරන්න</a:t>
            </a:r>
          </a:p>
          <a:p>
            <a:pPr lvl="1"/>
            <a:r>
              <a:rPr lang="si-LK" smtClean="0"/>
              <a:t>දෙවන මට්ටම</a:t>
            </a:r>
          </a:p>
          <a:p>
            <a:pPr lvl="2"/>
            <a:r>
              <a:rPr lang="si-LK" smtClean="0"/>
              <a:t>තුන්වන මට්ටම</a:t>
            </a:r>
          </a:p>
          <a:p>
            <a:pPr lvl="3"/>
            <a:r>
              <a:rPr lang="si-LK" smtClean="0"/>
              <a:t>හතරවන මට්ටම</a:t>
            </a:r>
          </a:p>
          <a:p>
            <a:pPr lvl="4"/>
            <a:r>
              <a:rPr lang="si-LK" smtClean="0"/>
              <a:t>පස්වන මට්ටම</a:t>
            </a:r>
            <a:endParaRPr lang="si-LK" dirty="0"/>
          </a:p>
        </p:txBody>
      </p:sp>
      <p:sp>
        <p:nvSpPr>
          <p:cNvPr id="4" name="දින ස්ථාන දරන්නා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CC18F51-09EC-435C-A3BA-64A766E099C0}" type="datetimeFigureOut">
              <a:rPr lang="si-LK" smtClean="0"/>
              <a:t>30.10.2013</a:t>
            </a:fld>
            <a:endParaRPr lang="si-LK"/>
          </a:p>
        </p:txBody>
      </p:sp>
      <p:sp>
        <p:nvSpPr>
          <p:cNvPr id="5" name="පාදක තැන් දරන්නා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si-LK"/>
          </a:p>
        </p:txBody>
      </p:sp>
      <p:sp>
        <p:nvSpPr>
          <p:cNvPr id="6" name="ස්ලයිඩ අංක තැන් දරන්නා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8395586-F03A-48D1-94DF-16B239DF4FB5}" type="slidenum">
              <a:rPr lang="si-LK" smtClean="0"/>
              <a:t>‹#›</a:t>
            </a:fld>
            <a:endParaRPr lang="si-LK"/>
          </a:p>
        </p:txBody>
      </p:sp>
    </p:spTree>
    <p:extLst>
      <p:ext uri="{BB962C8B-B14F-4D97-AF65-F5344CB8AC3E}">
        <p14:creationId xmlns:p14="http://schemas.microsoft.com/office/powerpoint/2010/main" val="412413651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3" r:id="rId1"/>
    <p:sldLayoutId id="2147483674" r:id="rId2"/>
    <p:sldLayoutId id="2147483675" r:id="rId3"/>
    <p:sldLayoutId id="2147483676" r:id="rId4"/>
    <p:sldLayoutId id="2147483677" r:id="rId5"/>
    <p:sldLayoutId id="2147483678" r:id="rId6"/>
    <p:sldLayoutId id="2147483679" r:id="rId7"/>
    <p:sldLayoutId id="2147483680" r:id="rId8"/>
    <p:sldLayoutId id="2147483681" r:id="rId9"/>
    <p:sldLayoutId id="2147483682" r:id="rId10"/>
    <p:sldLayoutId id="2147483683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si-LK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මාතෘකාව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endParaRPr lang="si-LK" dirty="0"/>
          </a:p>
        </p:txBody>
      </p:sp>
      <p:sp>
        <p:nvSpPr>
          <p:cNvPr id="3" name="උපසිරැසි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si-LK" dirty="0"/>
          </a:p>
        </p:txBody>
      </p:sp>
    </p:spTree>
    <p:extLst>
      <p:ext uri="{BB962C8B-B14F-4D97-AF65-F5344CB8AC3E}">
        <p14:creationId xmlns:p14="http://schemas.microsoft.com/office/powerpoint/2010/main" val="2426011969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New 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Arial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Arial">
      <a:majorFont>
        <a:latin typeface="Arial" panose="020B0604020202020204"/>
        <a:ea typeface=""/>
        <a:cs typeface=""/>
        <a:font script="Jpan" typeface="ＭＳ ゴシック"/>
        <a:font script="Hang" typeface="맑은 고딕"/>
        <a:font script="Hans" typeface="宋体"/>
        <a:font script="Hant" typeface="新細明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Arial" panose="020B0604020202020204"/>
        <a:ea typeface=""/>
        <a:cs typeface=""/>
        <a:font script="Jpan" typeface="ＭＳ ゴシック"/>
        <a:font script="Hang" typeface="맑은 고딕"/>
        <a:font script="Hans" typeface="宋体"/>
        <a:font script="Hant" typeface="新細明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Verdana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1</TotalTime>
  <Words>1</Words>
  <PresentationFormat>Widescreen</PresentationFormat>
  <Paragraphs>1</Paragraphs>
  <Slides>1</Slides>
  <Notes>1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Arial</vt:lpstr>
      <vt:lpstr>Office Theme</vt:lpstr>
    </vt:vector>
  </TitlesOfParts>
  <LinksUpToDate>false</LinksUpToDate>
  <SharedDoc>false</SharedDoc>
  <HyperlinksChanged>false</HyperlinksChanged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lastModifiedBy/>
  <cp:revision>5</cp:revision>
</cp:coreProperties>
</file>

<file path=docProps/thumbnail.jpeg>
</file>